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natomy-of-back-muscl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5" y="0"/>
            <a:ext cx="9150095" cy="686257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natomy-of-back-muscl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natomy-of-back-muscl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natomy-of-back-muscl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natomy-of-back-muscl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natomy-of-back-muscl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natomy-of-back-muscl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natomy-of-back-muscl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natomy-of-back-muscl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natomy-of-back-muscl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natomy-of-back-muscl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natomy-of-back-muscl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natomy-of-back-muscl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natomy-of-back-muscl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natomy-of-back-muscl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2</cp:revision>
  <dcterms:created xsi:type="dcterms:W3CDTF">2013-01-27T09:14:16Z</dcterms:created>
  <dcterms:modified xsi:type="dcterms:W3CDTF">2025-01-28T04:30:03Z</dcterms:modified>
  <cp:category/>
</cp:coreProperties>
</file>